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1C14"/>
    <a:srgbClr val="E59A34"/>
    <a:srgbClr val="F4C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94"/>
  </p:normalViewPr>
  <p:slideViewPr>
    <p:cSldViewPr snapToGrid="0">
      <p:cViewPr varScale="1">
        <p:scale>
          <a:sx n="129" d="100"/>
          <a:sy n="129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65AB28-52C1-1D2A-207B-9BAA6C364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67" y="0"/>
            <a:ext cx="12188265" cy="68586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49E2E28-3272-6AA7-48FC-89E849A5C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543" y="4724400"/>
            <a:ext cx="10580914" cy="72698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 b="1" spc="-150">
                <a:solidFill>
                  <a:srgbClr val="991C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G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9EAC69C-B57D-0387-2167-21FF34849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543" y="5561466"/>
            <a:ext cx="10580914" cy="480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991C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G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FD4589B-77B6-9318-E96D-B787AA7C1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3860031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B026-4356-77CB-2C14-54AAA329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BFAD3-D13E-0737-8167-B9CF2B78A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639AE-2395-4797-F9A1-0AE8CCDC9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1C112-DAD0-68E1-89A5-95E604ED5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A061D-3E04-37D6-3E1A-A269A1E8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AD403-07C9-E31A-4946-C881AEB7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32367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8A05-D34C-6FF8-8D7F-905A19E8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822576-21CF-8759-85EB-4198438A8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277A-9A3C-A3AC-A5F0-DBE8AF13D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11AE9-C954-1A38-3BF6-0C456B9C6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17E04-7AFD-19F4-F811-352AA29BC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F38AD-0E05-20BA-7801-E0F7DE5E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74704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C68C1-8D0D-B1DD-ABD0-A3BA86758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C7140-16EA-CEBB-9ACE-F444D6D0E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20C84-CC8D-FBAB-1C4D-6D82C11C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16C26-7082-4078-3C31-22E1AB3C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CECD-7616-8C07-BF3B-3DBD01E1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966100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25348-F632-E239-EE1D-BFAD7D8AD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97B58-F322-3AA9-6986-20413D6FF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9E663-3834-A7EF-CCC7-35333968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1D139-24B4-8A64-FA43-0A3D9ACD4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A737F-36C8-1879-D076-C79A68660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55713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545C7-FB2C-7235-8672-D0D77A24B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F44F4-5222-08B5-12D3-162A2C8CA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75338"/>
            <a:ext cx="9144000" cy="8613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 style</a:t>
            </a:r>
            <a:endParaRPr lang="en-U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27D70-B61C-8572-AC96-363901BD82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28769"/>
            <a:ext cx="9144000" cy="4864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E59A3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slide subtitle style</a:t>
            </a:r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413302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545C7-FB2C-7235-8672-D0D77A24B8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F44F4-5222-08B5-12D3-162A2C8CA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75338"/>
            <a:ext cx="9144000" cy="86135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spc="-1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slide title style</a:t>
            </a:r>
            <a:endParaRPr lang="en-U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27D70-B61C-8572-AC96-363901BD82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328769"/>
            <a:ext cx="9144000" cy="48648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E59A3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slide subtitle style</a:t>
            </a:r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01118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5A96200-AEA8-8EAF-39D8-94B9C9B8A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59645F-F5FC-A4AC-50B3-670E29BCE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19097"/>
            <a:ext cx="10515600" cy="8198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“Thank you” title style</a:t>
            </a:r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92676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EBF21-60A7-E747-9AD7-AFA2A394D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97F94-5B0E-B051-C21A-3DDD1923D2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36441"/>
            <a:ext cx="10515600" cy="43190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400" b="1"/>
            </a:lvl1pPr>
          </a:lstStyle>
          <a:p>
            <a:r>
              <a:rPr lang="en-GB" dirty="0"/>
              <a:t>Click to edit the heading style</a:t>
            </a:r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78393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BC411-6B45-FCC6-A1B9-C8EAD5CE4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2688A-61CD-01EB-2F92-5F389EFB47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10E95-A12C-1E27-4446-A5B04A201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1A363-9CE4-00D2-8881-9247E138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18346-88B2-B06F-936A-EBD359D7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5E67CA-70E1-7E19-C5AF-7C23A2DB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80337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BA06-120E-E757-1809-4CAE8F3E1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893AD-1006-92FF-3423-280BBA947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5EA26-2300-DD55-1D60-8821841D3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1E241-DC38-3223-DECB-C271F85BB4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2A5B0D-B377-AE01-7D05-DDBAF13FDD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D98D12-DBC1-9EF7-FABD-E116D92C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436F6F-3DAA-11B0-1233-21220A11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5603DC-D6D0-5673-1B7D-348E93F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36522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A321-F862-241F-DB75-5F5807FF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ADB358-E184-81C9-50B5-D596E26C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3C43A6-B58D-C305-6F88-DC0B249FB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CFF3E-E4C2-1A3E-D092-FC7BD552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77215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1E7C4-ED6F-EB5D-4202-E21644083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20931C-86E9-C345-ACCD-488E475EB986}" type="datetimeFigureOut">
              <a:rPr lang="en-UG" smtClean="0"/>
              <a:t>23/05/2025</a:t>
            </a:fld>
            <a:endParaRPr lang="en-U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11DD8C-F622-A4A3-98C2-A0715833B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F1FBD-FD20-6B87-F9EA-BAA98E212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FFDAAC-AA83-334D-AB60-F52EF1491845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18425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5FCC8F-F0D0-E9D6-8F04-D6C7A73CAF0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05BE89A-CDFE-71BE-74CF-5A43DB207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543" y="4724400"/>
            <a:ext cx="10580914" cy="726983"/>
          </a:xfrm>
        </p:spPr>
        <p:txBody>
          <a:bodyPr/>
          <a:lstStyle/>
          <a:p>
            <a:endParaRPr lang="en-UG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803F9D50-318B-D2CD-8173-A8FE9B8F572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05543" y="5561466"/>
            <a:ext cx="10580914" cy="48010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endParaRPr lang="en-UG" dirty="0">
              <a:solidFill>
                <a:srgbClr val="991C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8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ABE8E-A875-A8F2-6AE1-F8509A9AC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D7EF4E-0FB9-6235-9F35-F65100C95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39BC91EB-D302-2098-FB7B-E38BC3C1CD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173117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A0BC7-F1CF-C427-75FC-99C41B38E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E062-614E-794F-2638-0EBFFCE4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1524749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6495-7733-DE62-1DB7-49461F8F7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1B7898-67F1-4D7B-2368-1C3A8A0834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G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310D39-0200-7533-567E-3A33BBE852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2440842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DF4BD-FF0A-7DB4-2865-62C16896B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DE7C-7979-0310-3619-2400F95B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369558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590EC-EB3A-4C9C-BFCD-2A3C073B1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EB314-9A6C-E78C-AE17-6A1771801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921" y="3019097"/>
            <a:ext cx="6130159" cy="819807"/>
          </a:xfrm>
        </p:spPr>
        <p:txBody>
          <a:bodyPr/>
          <a:lstStyle/>
          <a:p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3873425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RDSQ</cp:lastModifiedBy>
  <cp:revision>5</cp:revision>
  <dcterms:created xsi:type="dcterms:W3CDTF">2025-03-05T09:52:37Z</dcterms:created>
  <dcterms:modified xsi:type="dcterms:W3CDTF">2025-05-23T09:57:56Z</dcterms:modified>
</cp:coreProperties>
</file>